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373" r:id="rId3"/>
    <p:sldId id="374" r:id="rId4"/>
    <p:sldId id="436" r:id="rId5"/>
    <p:sldId id="613" r:id="rId6"/>
    <p:sldId id="725" r:id="rId7"/>
    <p:sldId id="733" r:id="rId8"/>
    <p:sldId id="734" r:id="rId9"/>
    <p:sldId id="735" r:id="rId10"/>
    <p:sldId id="736" r:id="rId11"/>
    <p:sldId id="738" r:id="rId12"/>
    <p:sldId id="737" r:id="rId13"/>
    <p:sldId id="740" r:id="rId14"/>
    <p:sldId id="744" r:id="rId15"/>
    <p:sldId id="745" r:id="rId16"/>
    <p:sldId id="741" r:id="rId17"/>
    <p:sldId id="742" r:id="rId18"/>
    <p:sldId id="743" r:id="rId19"/>
    <p:sldId id="739" r:id="rId20"/>
    <p:sldId id="516" r:id="rId21"/>
    <p:sldId id="346" r:id="rId22"/>
    <p:sldId id="29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94" autoAdjust="0"/>
  </p:normalViewPr>
  <p:slideViewPr>
    <p:cSldViewPr>
      <p:cViewPr varScale="1">
        <p:scale>
          <a:sx n="150" d="100"/>
          <a:sy n="150" d="100"/>
        </p:scale>
        <p:origin x="144" y="2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E49F8417-7C90-45B5-91C4-55F3B5D6FF2F}"/>
    <pc:docChg chg="undo redo custSel addSld delSld modSld sldOrd">
      <pc:chgData name="Wittman, Barry" userId="bff186cd-6ce8-41ba-8e8c-e85cdef216de" providerId="ADAL" clId="{E49F8417-7C90-45B5-91C4-55F3B5D6FF2F}" dt="2020-03-19T19:20:36.523" v="3999"/>
      <pc:docMkLst>
        <pc:docMk/>
      </pc:docMkLst>
      <pc:sldChg chg="modSp modAnim">
        <pc:chgData name="Wittman, Barry" userId="bff186cd-6ce8-41ba-8e8c-e85cdef216de" providerId="ADAL" clId="{E49F8417-7C90-45B5-91C4-55F3B5D6FF2F}" dt="2020-03-19T19:20:36.523" v="3999"/>
        <pc:sldMkLst>
          <pc:docMk/>
          <pc:sldMk cId="0" sldId="297"/>
        </pc:sldMkLst>
        <pc:spChg chg="mod">
          <ac:chgData name="Wittman, Barry" userId="bff186cd-6ce8-41ba-8e8c-e85cdef216de" providerId="ADAL" clId="{E49F8417-7C90-45B5-91C4-55F3B5D6FF2F}" dt="2020-03-19T19:20:29.971" v="3998" actId="20577"/>
          <ac:spMkLst>
            <pc:docMk/>
            <pc:sldMk cId="0" sldId="297"/>
            <ac:spMk id="5" creationId="{00000000-0000-0000-0000-000000000000}"/>
          </ac:spMkLst>
        </pc:spChg>
      </pc:sldChg>
    </pc:docChg>
  </pc:docChgLst>
  <pc:docChgLst>
    <pc:chgData name="Wittman, Barry" userId="bff186cd-6ce8-41ba-8e8c-e85cdef216de" providerId="ADAL" clId="{467DD11A-8892-433C-9E34-5373AF518453}"/>
    <pc:docChg chg="addSld modSld">
      <pc:chgData name="Wittman, Barry" userId="bff186cd-6ce8-41ba-8e8c-e85cdef216de" providerId="ADAL" clId="{467DD11A-8892-433C-9E34-5373AF518453}" dt="2020-03-19T10:17:06.334" v="0"/>
      <pc:docMkLst>
        <pc:docMk/>
      </pc:docMkLst>
    </pc:docChg>
  </pc:docChgLst>
  <pc:docChgLst>
    <pc:chgData name="Wittman, Barry" userId="bff186cd-6ce8-41ba-8e8c-e85cdef216de" providerId="ADAL" clId="{A36BE471-22B9-449B-8C50-657E7F47B987}"/>
    <pc:docChg chg="undo custSel addSld delSld modSld">
      <pc:chgData name="Wittman, Barry" userId="bff186cd-6ce8-41ba-8e8c-e85cdef216de" providerId="ADAL" clId="{A36BE471-22B9-449B-8C50-657E7F47B987}" dt="2020-03-22T20:57:26.523" v="1014" actId="20577"/>
      <pc:docMkLst>
        <pc:docMk/>
      </pc:docMkLst>
      <pc:sldChg chg="modSp">
        <pc:chgData name="Wittman, Barry" userId="bff186cd-6ce8-41ba-8e8c-e85cdef216de" providerId="ADAL" clId="{A36BE471-22B9-449B-8C50-657E7F47B987}" dt="2020-03-22T19:35:10.211" v="7" actId="20577"/>
        <pc:sldMkLst>
          <pc:docMk/>
          <pc:sldMk cId="0" sldId="256"/>
        </pc:sldMkLst>
        <pc:spChg chg="mod">
          <ac:chgData name="Wittman, Barry" userId="bff186cd-6ce8-41ba-8e8c-e85cdef216de" providerId="ADAL" clId="{A36BE471-22B9-449B-8C50-657E7F47B987}" dt="2020-03-22T19:35:10.211" v="7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20:57:26.523" v="1014" actId="20577"/>
        <pc:sldMkLst>
          <pc:docMk/>
          <pc:sldMk cId="0" sldId="297"/>
        </pc:sldMkLst>
        <pc:spChg chg="mod">
          <ac:chgData name="Wittman, Barry" userId="bff186cd-6ce8-41ba-8e8c-e85cdef216de" providerId="ADAL" clId="{A36BE471-22B9-449B-8C50-657E7F47B987}" dt="2020-03-22T20:57:26.523" v="1014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20:57:12.876" v="1000" actId="20577"/>
        <pc:sldMkLst>
          <pc:docMk/>
          <pc:sldMk cId="3413159014" sldId="346"/>
        </pc:sldMkLst>
        <pc:spChg chg="mod">
          <ac:chgData name="Wittman, Barry" userId="bff186cd-6ce8-41ba-8e8c-e85cdef216de" providerId="ADAL" clId="{A36BE471-22B9-449B-8C50-657E7F47B987}" dt="2020-03-22T20:57:12.876" v="1000" actId="20577"/>
          <ac:spMkLst>
            <pc:docMk/>
            <pc:sldMk cId="3413159014" sldId="34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19:35:22.282" v="57" actId="20577"/>
        <pc:sldMkLst>
          <pc:docMk/>
          <pc:sldMk cId="1794506321" sldId="373"/>
        </pc:sldMkLst>
        <pc:spChg chg="mod">
          <ac:chgData name="Wittman, Barry" userId="bff186cd-6ce8-41ba-8e8c-e85cdef216de" providerId="ADAL" clId="{A36BE471-22B9-449B-8C50-657E7F47B987}" dt="2020-03-22T19:35:22.282" v="57" actId="20577"/>
          <ac:spMkLst>
            <pc:docMk/>
            <pc:sldMk cId="1794506321" sldId="373"/>
            <ac:spMk id="3" creationId="{00000000-0000-0000-0000-000000000000}"/>
          </ac:spMkLst>
        </pc:spChg>
      </pc:sldChg>
      <pc:sldChg chg="modSp add">
        <pc:chgData name="Wittman, Barry" userId="bff186cd-6ce8-41ba-8e8c-e85cdef216de" providerId="ADAL" clId="{A36BE471-22B9-449B-8C50-657E7F47B987}" dt="2020-03-22T20:56:50.005" v="980" actId="20577"/>
        <pc:sldMkLst>
          <pc:docMk/>
          <pc:sldMk cId="2595273431" sldId="725"/>
        </pc:sldMkLst>
        <pc:spChg chg="mod">
          <ac:chgData name="Wittman, Barry" userId="bff186cd-6ce8-41ba-8e8c-e85cdef216de" providerId="ADAL" clId="{A36BE471-22B9-449B-8C50-657E7F47B987}" dt="2020-03-22T20:56:50.005" v="980" actId="20577"/>
          <ac:spMkLst>
            <pc:docMk/>
            <pc:sldMk cId="2595273431" sldId="725"/>
            <ac:spMk id="3" creationId="{00000000-0000-0000-0000-000000000000}"/>
          </ac:spMkLst>
        </pc:spChg>
      </pc:sldChg>
    </pc:docChg>
  </pc:docChgLst>
  <pc:docChgLst>
    <pc:chgData name="Barry Wittman" userId="bff186cd-6ce8-41ba-8e8c-e85cdef216de" providerId="ADAL" clId="{E49F8417-7C90-45B5-91C4-55F3B5D6FF2F}"/>
    <pc:docChg chg="modSld">
      <pc:chgData name="Barry Wittman" userId="bff186cd-6ce8-41ba-8e8c-e85cdef216de" providerId="ADAL" clId="{E49F8417-7C90-45B5-91C4-55F3B5D6FF2F}" dt="2020-03-20T16:12:47.554" v="3" actId="20577"/>
      <pc:docMkLst>
        <pc:docMk/>
      </pc:docMkLst>
    </pc:docChg>
  </pc:docChgLst>
  <pc:docChgLst>
    <pc:chgData name="Wittman, Barry" userId="bff186cd-6ce8-41ba-8e8c-e85cdef216de" providerId="ADAL" clId="{B9852547-EC80-45FA-8BB5-3E80BDB3C083}"/>
    <pc:docChg chg="undo custSel addSld delSld modSld sldOrd">
      <pc:chgData name="Wittman, Barry" userId="bff186cd-6ce8-41ba-8e8c-e85cdef216de" providerId="ADAL" clId="{B9852547-EC80-45FA-8BB5-3E80BDB3C083}" dt="2020-03-25T02:06:52.477" v="5133"/>
      <pc:docMkLst>
        <pc:docMk/>
      </pc:docMkLst>
      <pc:sldChg chg="modSp">
        <pc:chgData name="Wittman, Barry" userId="bff186cd-6ce8-41ba-8e8c-e85cdef216de" providerId="ADAL" clId="{B9852547-EC80-45FA-8BB5-3E80BDB3C083}" dt="2020-03-25T01:06:54.702" v="12" actId="20577"/>
        <pc:sldMkLst>
          <pc:docMk/>
          <pc:sldMk cId="0" sldId="256"/>
        </pc:sldMkLst>
        <pc:spChg chg="mod">
          <ac:chgData name="Wittman, Barry" userId="bff186cd-6ce8-41ba-8e8c-e85cdef216de" providerId="ADAL" clId="{B9852547-EC80-45FA-8BB5-3E80BDB3C083}" dt="2020-03-25T01:06:54.702" v="12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B9852547-EC80-45FA-8BB5-3E80BDB3C083}" dt="2020-03-25T01:09:00.024" v="113" actId="20577"/>
        <pc:sldMkLst>
          <pc:docMk/>
          <pc:sldMk cId="0" sldId="297"/>
        </pc:sldMkLst>
        <pc:spChg chg="mod">
          <ac:chgData name="Wittman, Barry" userId="bff186cd-6ce8-41ba-8e8c-e85cdef216de" providerId="ADAL" clId="{B9852547-EC80-45FA-8BB5-3E80BDB3C083}" dt="2020-03-25T01:09:00.024" v="113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B9852547-EC80-45FA-8BB5-3E80BDB3C083}" dt="2020-03-25T01:08:27.783" v="34" actId="20577"/>
        <pc:sldMkLst>
          <pc:docMk/>
          <pc:sldMk cId="3413159014" sldId="346"/>
        </pc:sldMkLst>
        <pc:spChg chg="mod">
          <ac:chgData name="Wittman, Barry" userId="bff186cd-6ce8-41ba-8e8c-e85cdef216de" providerId="ADAL" clId="{B9852547-EC80-45FA-8BB5-3E80BDB3C083}" dt="2020-03-25T01:08:27.783" v="34" actId="20577"/>
          <ac:spMkLst>
            <pc:docMk/>
            <pc:sldMk cId="3413159014" sldId="34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B9852547-EC80-45FA-8BB5-3E80BDB3C083}" dt="2020-03-25T01:10:27.960" v="158" actId="20577"/>
        <pc:sldMkLst>
          <pc:docMk/>
          <pc:sldMk cId="1794506321" sldId="373"/>
        </pc:sldMkLst>
        <pc:spChg chg="mod">
          <ac:chgData name="Wittman, Barry" userId="bff186cd-6ce8-41ba-8e8c-e85cdef216de" providerId="ADAL" clId="{B9852547-EC80-45FA-8BB5-3E80BDB3C083}" dt="2020-03-25T01:10:27.960" v="158" actId="20577"/>
          <ac:spMkLst>
            <pc:docMk/>
            <pc:sldMk cId="1794506321" sldId="373"/>
            <ac:spMk id="3" creationId="{00000000-0000-0000-0000-000000000000}"/>
          </ac:spMkLst>
        </pc:spChg>
      </pc:sldChg>
      <pc:sldChg chg="del">
        <pc:chgData name="Wittman, Barry" userId="bff186cd-6ce8-41ba-8e8c-e85cdef216de" providerId="ADAL" clId="{B9852547-EC80-45FA-8BB5-3E80BDB3C083}" dt="2020-03-25T01:10:40.945" v="168" actId="2696"/>
        <pc:sldMkLst>
          <pc:docMk/>
          <pc:sldMk cId="1025296934" sldId="532"/>
        </pc:sldMkLst>
      </pc:sldChg>
      <pc:sldChg chg="del">
        <pc:chgData name="Wittman, Barry" userId="bff186cd-6ce8-41ba-8e8c-e85cdef216de" providerId="ADAL" clId="{B9852547-EC80-45FA-8BB5-3E80BDB3C083}" dt="2020-03-25T01:10:40.969" v="169" actId="2696"/>
        <pc:sldMkLst>
          <pc:docMk/>
          <pc:sldMk cId="1337129738" sldId="533"/>
        </pc:sldMkLst>
      </pc:sldChg>
      <pc:sldChg chg="del">
        <pc:chgData name="Wittman, Barry" userId="bff186cd-6ce8-41ba-8e8c-e85cdef216de" providerId="ADAL" clId="{B9852547-EC80-45FA-8BB5-3E80BDB3C083}" dt="2020-03-25T01:10:40.992" v="170" actId="2696"/>
        <pc:sldMkLst>
          <pc:docMk/>
          <pc:sldMk cId="3751619716" sldId="534"/>
        </pc:sldMkLst>
      </pc:sldChg>
      <pc:sldChg chg="del">
        <pc:chgData name="Wittman, Barry" userId="bff186cd-6ce8-41ba-8e8c-e85cdef216de" providerId="ADAL" clId="{B9852547-EC80-45FA-8BB5-3E80BDB3C083}" dt="2020-03-25T01:10:41.011" v="171" actId="2696"/>
        <pc:sldMkLst>
          <pc:docMk/>
          <pc:sldMk cId="1806387823" sldId="535"/>
        </pc:sldMkLst>
      </pc:sldChg>
      <pc:sldChg chg="del">
        <pc:chgData name="Wittman, Barry" userId="bff186cd-6ce8-41ba-8e8c-e85cdef216de" providerId="ADAL" clId="{B9852547-EC80-45FA-8BB5-3E80BDB3C083}" dt="2020-03-25T01:10:41.027" v="172" actId="2696"/>
        <pc:sldMkLst>
          <pc:docMk/>
          <pc:sldMk cId="139274297" sldId="536"/>
        </pc:sldMkLst>
      </pc:sldChg>
      <pc:sldChg chg="del">
        <pc:chgData name="Wittman, Barry" userId="bff186cd-6ce8-41ba-8e8c-e85cdef216de" providerId="ADAL" clId="{B9852547-EC80-45FA-8BB5-3E80BDB3C083}" dt="2020-03-25T01:10:41.043" v="173" actId="2696"/>
        <pc:sldMkLst>
          <pc:docMk/>
          <pc:sldMk cId="3273986086" sldId="537"/>
        </pc:sldMkLst>
      </pc:sldChg>
      <pc:sldChg chg="del">
        <pc:chgData name="Wittman, Barry" userId="bff186cd-6ce8-41ba-8e8c-e85cdef216de" providerId="ADAL" clId="{B9852547-EC80-45FA-8BB5-3E80BDB3C083}" dt="2020-03-25T01:10:41.055" v="174" actId="2696"/>
        <pc:sldMkLst>
          <pc:docMk/>
          <pc:sldMk cId="2929006796" sldId="540"/>
        </pc:sldMkLst>
      </pc:sldChg>
      <pc:sldChg chg="del">
        <pc:chgData name="Wittman, Barry" userId="bff186cd-6ce8-41ba-8e8c-e85cdef216de" providerId="ADAL" clId="{B9852547-EC80-45FA-8BB5-3E80BDB3C083}" dt="2020-03-25T01:10:41.099" v="177" actId="2696"/>
        <pc:sldMkLst>
          <pc:docMk/>
          <pc:sldMk cId="2213986675" sldId="543"/>
        </pc:sldMkLst>
      </pc:sldChg>
      <pc:sldChg chg="modSp">
        <pc:chgData name="Wittman, Barry" userId="bff186cd-6ce8-41ba-8e8c-e85cdef216de" providerId="ADAL" clId="{B9852547-EC80-45FA-8BB5-3E80BDB3C083}" dt="2020-03-25T01:10:17.643" v="134" actId="20577"/>
        <pc:sldMkLst>
          <pc:docMk/>
          <pc:sldMk cId="1930559557" sldId="613"/>
        </pc:sldMkLst>
        <pc:spChg chg="mod">
          <ac:chgData name="Wittman, Barry" userId="bff186cd-6ce8-41ba-8e8c-e85cdef216de" providerId="ADAL" clId="{B9852547-EC80-45FA-8BB5-3E80BDB3C083}" dt="2020-03-25T01:10:17.643" v="134" actId="20577"/>
          <ac:spMkLst>
            <pc:docMk/>
            <pc:sldMk cId="1930559557" sldId="613"/>
            <ac:spMk id="4" creationId="{00000000-0000-0000-0000-000000000000}"/>
          </ac:spMkLst>
        </pc:spChg>
      </pc:sldChg>
      <pc:sldChg chg="del">
        <pc:chgData name="Wittman, Barry" userId="bff186cd-6ce8-41ba-8e8c-e85cdef216de" providerId="ADAL" clId="{B9852547-EC80-45FA-8BB5-3E80BDB3C083}" dt="2020-03-25T01:10:40.796" v="159" actId="2696"/>
        <pc:sldMkLst>
          <pc:docMk/>
          <pc:sldMk cId="1415437608" sldId="614"/>
        </pc:sldMkLst>
      </pc:sldChg>
      <pc:sldChg chg="del">
        <pc:chgData name="Wittman, Barry" userId="bff186cd-6ce8-41ba-8e8c-e85cdef216de" providerId="ADAL" clId="{B9852547-EC80-45FA-8BB5-3E80BDB3C083}" dt="2020-03-25T01:10:40.814" v="160" actId="2696"/>
        <pc:sldMkLst>
          <pc:docMk/>
          <pc:sldMk cId="1631248626" sldId="615"/>
        </pc:sldMkLst>
      </pc:sldChg>
      <pc:sldChg chg="del">
        <pc:chgData name="Wittman, Barry" userId="bff186cd-6ce8-41ba-8e8c-e85cdef216de" providerId="ADAL" clId="{B9852547-EC80-45FA-8BB5-3E80BDB3C083}" dt="2020-03-25T01:10:40.840" v="161" actId="2696"/>
        <pc:sldMkLst>
          <pc:docMk/>
          <pc:sldMk cId="2675031245" sldId="617"/>
        </pc:sldMkLst>
      </pc:sldChg>
      <pc:sldChg chg="del">
        <pc:chgData name="Wittman, Barry" userId="bff186cd-6ce8-41ba-8e8c-e85cdef216de" providerId="ADAL" clId="{B9852547-EC80-45FA-8BB5-3E80BDB3C083}" dt="2020-03-25T01:10:40.863" v="162" actId="2696"/>
        <pc:sldMkLst>
          <pc:docMk/>
          <pc:sldMk cId="2923792617" sldId="620"/>
        </pc:sldMkLst>
      </pc:sldChg>
      <pc:sldChg chg="del">
        <pc:chgData name="Wittman, Barry" userId="bff186cd-6ce8-41ba-8e8c-e85cdef216de" providerId="ADAL" clId="{B9852547-EC80-45FA-8BB5-3E80BDB3C083}" dt="2020-03-25T01:10:40.896" v="164" actId="2696"/>
        <pc:sldMkLst>
          <pc:docMk/>
          <pc:sldMk cId="2722568133" sldId="622"/>
        </pc:sldMkLst>
      </pc:sldChg>
      <pc:sldChg chg="del">
        <pc:chgData name="Wittman, Barry" userId="bff186cd-6ce8-41ba-8e8c-e85cdef216de" providerId="ADAL" clId="{B9852547-EC80-45FA-8BB5-3E80BDB3C083}" dt="2020-03-25T01:10:40.912" v="165" actId="2696"/>
        <pc:sldMkLst>
          <pc:docMk/>
          <pc:sldMk cId="4211307364" sldId="623"/>
        </pc:sldMkLst>
      </pc:sldChg>
      <pc:sldChg chg="del">
        <pc:chgData name="Wittman, Barry" userId="bff186cd-6ce8-41ba-8e8c-e85cdef216de" providerId="ADAL" clId="{B9852547-EC80-45FA-8BB5-3E80BDB3C083}" dt="2020-03-25T01:10:40.924" v="166" actId="2696"/>
        <pc:sldMkLst>
          <pc:docMk/>
          <pc:sldMk cId="1080625466" sldId="624"/>
        </pc:sldMkLst>
      </pc:sldChg>
      <pc:sldChg chg="del">
        <pc:chgData name="Wittman, Barry" userId="bff186cd-6ce8-41ba-8e8c-e85cdef216de" providerId="ADAL" clId="{B9852547-EC80-45FA-8BB5-3E80BDB3C083}" dt="2020-03-25T01:10:40.880" v="163" actId="2696"/>
        <pc:sldMkLst>
          <pc:docMk/>
          <pc:sldMk cId="1676703351" sldId="625"/>
        </pc:sldMkLst>
      </pc:sldChg>
      <pc:sldChg chg="del">
        <pc:chgData name="Wittman, Barry" userId="bff186cd-6ce8-41ba-8e8c-e85cdef216de" providerId="ADAL" clId="{B9852547-EC80-45FA-8BB5-3E80BDB3C083}" dt="2020-03-25T01:10:41.120" v="178" actId="2696"/>
        <pc:sldMkLst>
          <pc:docMk/>
          <pc:sldMk cId="2434476492" sldId="712"/>
        </pc:sldMkLst>
      </pc:sldChg>
      <pc:sldChg chg="del">
        <pc:chgData name="Wittman, Barry" userId="bff186cd-6ce8-41ba-8e8c-e85cdef216de" providerId="ADAL" clId="{B9852547-EC80-45FA-8BB5-3E80BDB3C083}" dt="2020-03-25T01:10:41.149" v="179" actId="2696"/>
        <pc:sldMkLst>
          <pc:docMk/>
          <pc:sldMk cId="770306863" sldId="713"/>
        </pc:sldMkLst>
      </pc:sldChg>
      <pc:sldChg chg="del">
        <pc:chgData name="Wittman, Barry" userId="bff186cd-6ce8-41ba-8e8c-e85cdef216de" providerId="ADAL" clId="{B9852547-EC80-45FA-8BB5-3E80BDB3C083}" dt="2020-03-25T01:10:41.241" v="180" actId="2696"/>
        <pc:sldMkLst>
          <pc:docMk/>
          <pc:sldMk cId="3391307975" sldId="714"/>
        </pc:sldMkLst>
      </pc:sldChg>
      <pc:sldChg chg="del">
        <pc:chgData name="Wittman, Barry" userId="bff186cd-6ce8-41ba-8e8c-e85cdef216de" providerId="ADAL" clId="{B9852547-EC80-45FA-8BB5-3E80BDB3C083}" dt="2020-03-25T01:10:41.256" v="181" actId="2696"/>
        <pc:sldMkLst>
          <pc:docMk/>
          <pc:sldMk cId="2144546999" sldId="715"/>
        </pc:sldMkLst>
      </pc:sldChg>
      <pc:sldChg chg="del">
        <pc:chgData name="Wittman, Barry" userId="bff186cd-6ce8-41ba-8e8c-e85cdef216de" providerId="ADAL" clId="{B9852547-EC80-45FA-8BB5-3E80BDB3C083}" dt="2020-03-25T01:10:41.269" v="182" actId="2696"/>
        <pc:sldMkLst>
          <pc:docMk/>
          <pc:sldMk cId="2489736527" sldId="716"/>
        </pc:sldMkLst>
      </pc:sldChg>
      <pc:sldChg chg="del">
        <pc:chgData name="Wittman, Barry" userId="bff186cd-6ce8-41ba-8e8c-e85cdef216de" providerId="ADAL" clId="{B9852547-EC80-45FA-8BB5-3E80BDB3C083}" dt="2020-03-25T01:10:41.281" v="183" actId="2696"/>
        <pc:sldMkLst>
          <pc:docMk/>
          <pc:sldMk cId="1694651347" sldId="717"/>
        </pc:sldMkLst>
      </pc:sldChg>
      <pc:sldChg chg="del">
        <pc:chgData name="Wittman, Barry" userId="bff186cd-6ce8-41ba-8e8c-e85cdef216de" providerId="ADAL" clId="{B9852547-EC80-45FA-8BB5-3E80BDB3C083}" dt="2020-03-25T01:10:41.297" v="184" actId="2696"/>
        <pc:sldMkLst>
          <pc:docMk/>
          <pc:sldMk cId="2663370160" sldId="718"/>
        </pc:sldMkLst>
      </pc:sldChg>
      <pc:sldChg chg="del">
        <pc:chgData name="Wittman, Barry" userId="bff186cd-6ce8-41ba-8e8c-e85cdef216de" providerId="ADAL" clId="{B9852547-EC80-45FA-8BB5-3E80BDB3C083}" dt="2020-03-25T01:10:41.313" v="185" actId="2696"/>
        <pc:sldMkLst>
          <pc:docMk/>
          <pc:sldMk cId="1606929235" sldId="719"/>
        </pc:sldMkLst>
      </pc:sldChg>
      <pc:sldChg chg="del">
        <pc:chgData name="Wittman, Barry" userId="bff186cd-6ce8-41ba-8e8c-e85cdef216de" providerId="ADAL" clId="{B9852547-EC80-45FA-8BB5-3E80BDB3C083}" dt="2020-03-25T01:10:41.329" v="186" actId="2696"/>
        <pc:sldMkLst>
          <pc:docMk/>
          <pc:sldMk cId="3900392801" sldId="720"/>
        </pc:sldMkLst>
      </pc:sldChg>
      <pc:sldChg chg="del">
        <pc:chgData name="Wittman, Barry" userId="bff186cd-6ce8-41ba-8e8c-e85cdef216de" providerId="ADAL" clId="{B9852547-EC80-45FA-8BB5-3E80BDB3C083}" dt="2020-03-25T01:10:41.344" v="187" actId="2696"/>
        <pc:sldMkLst>
          <pc:docMk/>
          <pc:sldMk cId="3421214807" sldId="721"/>
        </pc:sldMkLst>
      </pc:sldChg>
      <pc:sldChg chg="del">
        <pc:chgData name="Wittman, Barry" userId="bff186cd-6ce8-41ba-8e8c-e85cdef216de" providerId="ADAL" clId="{B9852547-EC80-45FA-8BB5-3E80BDB3C083}" dt="2020-03-25T01:10:41.375" v="188" actId="2696"/>
        <pc:sldMkLst>
          <pc:docMk/>
          <pc:sldMk cId="1725281357" sldId="722"/>
        </pc:sldMkLst>
      </pc:sldChg>
      <pc:sldChg chg="del">
        <pc:chgData name="Wittman, Barry" userId="bff186cd-6ce8-41ba-8e8c-e85cdef216de" providerId="ADAL" clId="{B9852547-EC80-45FA-8BB5-3E80BDB3C083}" dt="2020-03-25T01:10:41.412" v="189" actId="2696"/>
        <pc:sldMkLst>
          <pc:docMk/>
          <pc:sldMk cId="1969254101" sldId="723"/>
        </pc:sldMkLst>
      </pc:sldChg>
      <pc:sldChg chg="del">
        <pc:chgData name="Wittman, Barry" userId="bff186cd-6ce8-41ba-8e8c-e85cdef216de" providerId="ADAL" clId="{B9852547-EC80-45FA-8BB5-3E80BDB3C083}" dt="2020-03-25T01:10:41.461" v="191" actId="2696"/>
        <pc:sldMkLst>
          <pc:docMk/>
          <pc:sldMk cId="2479070334" sldId="724"/>
        </pc:sldMkLst>
      </pc:sldChg>
      <pc:sldChg chg="ord">
        <pc:chgData name="Wittman, Barry" userId="bff186cd-6ce8-41ba-8e8c-e85cdef216de" providerId="ADAL" clId="{B9852547-EC80-45FA-8BB5-3E80BDB3C083}" dt="2020-03-25T01:10:09.644" v="114"/>
        <pc:sldMkLst>
          <pc:docMk/>
          <pc:sldMk cId="2595273431" sldId="725"/>
        </pc:sldMkLst>
      </pc:sldChg>
      <pc:sldChg chg="del">
        <pc:chgData name="Wittman, Barry" userId="bff186cd-6ce8-41ba-8e8c-e85cdef216de" providerId="ADAL" clId="{B9852547-EC80-45FA-8BB5-3E80BDB3C083}" dt="2020-03-25T01:10:41.471" v="192" actId="2696"/>
        <pc:sldMkLst>
          <pc:docMk/>
          <pc:sldMk cId="3022296448" sldId="726"/>
        </pc:sldMkLst>
      </pc:sldChg>
      <pc:sldChg chg="del">
        <pc:chgData name="Wittman, Barry" userId="bff186cd-6ce8-41ba-8e8c-e85cdef216de" providerId="ADAL" clId="{B9852547-EC80-45FA-8BB5-3E80BDB3C083}" dt="2020-03-25T01:10:41.441" v="190" actId="2696"/>
        <pc:sldMkLst>
          <pc:docMk/>
          <pc:sldMk cId="2417742516" sldId="727"/>
        </pc:sldMkLst>
      </pc:sldChg>
      <pc:sldChg chg="modSp add">
        <pc:chgData name="Wittman, Barry" userId="bff186cd-6ce8-41ba-8e8c-e85cdef216de" providerId="ADAL" clId="{B9852547-EC80-45FA-8BB5-3E80BDB3C083}" dt="2020-03-25T01:11:37.788" v="194" actId="27636"/>
        <pc:sldMkLst>
          <pc:docMk/>
          <pc:sldMk cId="2267296482" sldId="733"/>
        </pc:sldMkLst>
        <pc:spChg chg="mod">
          <ac:chgData name="Wittman, Barry" userId="bff186cd-6ce8-41ba-8e8c-e85cdef216de" providerId="ADAL" clId="{B9852547-EC80-45FA-8BB5-3E80BDB3C083}" dt="2020-03-25T01:11:37.788" v="194" actId="27636"/>
          <ac:spMkLst>
            <pc:docMk/>
            <pc:sldMk cId="2267296482" sldId="733"/>
            <ac:spMk id="3" creationId="{00000000-0000-0000-0000-000000000000}"/>
          </ac:spMkLst>
        </pc:spChg>
      </pc:sldChg>
      <pc:sldChg chg="addSp modSp add modAnim">
        <pc:chgData name="Wittman, Barry" userId="bff186cd-6ce8-41ba-8e8c-e85cdef216de" providerId="ADAL" clId="{B9852547-EC80-45FA-8BB5-3E80BDB3C083}" dt="2020-03-25T01:48:32.376" v="3085" actId="403"/>
        <pc:sldMkLst>
          <pc:docMk/>
          <pc:sldMk cId="1095429772" sldId="734"/>
        </pc:sldMkLst>
        <pc:spChg chg="mod">
          <ac:chgData name="Wittman, Barry" userId="bff186cd-6ce8-41ba-8e8c-e85cdef216de" providerId="ADAL" clId="{B9852547-EC80-45FA-8BB5-3E80BDB3C083}" dt="2020-03-25T01:12:36.803" v="227" actId="20577"/>
          <ac:spMkLst>
            <pc:docMk/>
            <pc:sldMk cId="1095429772" sldId="734"/>
            <ac:spMk id="2" creationId="{B26916CF-C7CC-4BC2-9CDF-542094DACCF7}"/>
          </ac:spMkLst>
        </pc:spChg>
        <pc:spChg chg="mod">
          <ac:chgData name="Wittman, Barry" userId="bff186cd-6ce8-41ba-8e8c-e85cdef216de" providerId="ADAL" clId="{B9852547-EC80-45FA-8BB5-3E80BDB3C083}" dt="2020-03-25T01:17:05.218" v="689" actId="108"/>
          <ac:spMkLst>
            <pc:docMk/>
            <pc:sldMk cId="1095429772" sldId="734"/>
            <ac:spMk id="3" creationId="{77DF5AF8-8B3F-421B-B732-7BAF81D840FF}"/>
          </ac:spMkLst>
        </pc:spChg>
        <pc:spChg chg="add mod">
          <ac:chgData name="Wittman, Barry" userId="bff186cd-6ce8-41ba-8e8c-e85cdef216de" providerId="ADAL" clId="{B9852547-EC80-45FA-8BB5-3E80BDB3C083}" dt="2020-03-25T01:48:32.376" v="3085" actId="403"/>
          <ac:spMkLst>
            <pc:docMk/>
            <pc:sldMk cId="1095429772" sldId="734"/>
            <ac:spMk id="4" creationId="{0C3BEC80-9561-4119-B556-A2F7BF90A675}"/>
          </ac:spMkLst>
        </pc:spChg>
        <pc:spChg chg="add mod">
          <ac:chgData name="Wittman, Barry" userId="bff186cd-6ce8-41ba-8e8c-e85cdef216de" providerId="ADAL" clId="{B9852547-EC80-45FA-8BB5-3E80BDB3C083}" dt="2020-03-25T01:16:44.207" v="681" actId="1035"/>
          <ac:spMkLst>
            <pc:docMk/>
            <pc:sldMk cId="1095429772" sldId="734"/>
            <ac:spMk id="5" creationId="{0D88C6F5-8664-4DC4-9C98-0E75AF763AE8}"/>
          </ac:spMkLst>
        </pc:spChg>
      </pc:sldChg>
      <pc:sldChg chg="addSp delSp modSp add modAnim">
        <pc:chgData name="Wittman, Barry" userId="bff186cd-6ce8-41ba-8e8c-e85cdef216de" providerId="ADAL" clId="{B9852547-EC80-45FA-8BB5-3E80BDB3C083}" dt="2020-03-25T01:31:11.172" v="1079"/>
        <pc:sldMkLst>
          <pc:docMk/>
          <pc:sldMk cId="3209449690" sldId="735"/>
        </pc:sldMkLst>
        <pc:spChg chg="mod">
          <ac:chgData name="Wittman, Barry" userId="bff186cd-6ce8-41ba-8e8c-e85cdef216de" providerId="ADAL" clId="{B9852547-EC80-45FA-8BB5-3E80BDB3C083}" dt="2020-03-25T01:23:15.921" v="963" actId="20577"/>
          <ac:spMkLst>
            <pc:docMk/>
            <pc:sldMk cId="3209449690" sldId="735"/>
            <ac:spMk id="2" creationId="{E87819BB-EB42-49F6-A004-742D440802C5}"/>
          </ac:spMkLst>
        </pc:spChg>
        <pc:spChg chg="del">
          <ac:chgData name="Wittman, Barry" userId="bff186cd-6ce8-41ba-8e8c-e85cdef216de" providerId="ADAL" clId="{B9852547-EC80-45FA-8BB5-3E80BDB3C083}" dt="2020-03-25T01:19:22.162" v="696" actId="931"/>
          <ac:spMkLst>
            <pc:docMk/>
            <pc:sldMk cId="3209449690" sldId="735"/>
            <ac:spMk id="3" creationId="{A2D46DD4-C237-492E-9400-5429176872B6}"/>
          </ac:spMkLst>
        </pc:spChg>
        <pc:spChg chg="add del mod">
          <ac:chgData name="Wittman, Barry" userId="bff186cd-6ce8-41ba-8e8c-e85cdef216de" providerId="ADAL" clId="{B9852547-EC80-45FA-8BB5-3E80BDB3C083}" dt="2020-03-25T01:20:17.337" v="704" actId="478"/>
          <ac:spMkLst>
            <pc:docMk/>
            <pc:sldMk cId="3209449690" sldId="735"/>
            <ac:spMk id="6" creationId="{49457137-1185-44D8-B554-0CD86CE114E1}"/>
          </ac:spMkLst>
        </pc:spChg>
        <pc:spChg chg="add mod ord">
          <ac:chgData name="Wittman, Barry" userId="bff186cd-6ce8-41ba-8e8c-e85cdef216de" providerId="ADAL" clId="{B9852547-EC80-45FA-8BB5-3E80BDB3C083}" dt="2020-03-25T01:30:29.564" v="1076" actId="2711"/>
          <ac:spMkLst>
            <pc:docMk/>
            <pc:sldMk cId="3209449690" sldId="735"/>
            <ac:spMk id="14" creationId="{ABC02424-C5D2-4A58-AD98-CDFED13F3C61}"/>
          </ac:spMkLst>
        </pc:spChg>
        <pc:spChg chg="add mod">
          <ac:chgData name="Wittman, Barry" userId="bff186cd-6ce8-41ba-8e8c-e85cdef216de" providerId="ADAL" clId="{B9852547-EC80-45FA-8BB5-3E80BDB3C083}" dt="2020-03-25T01:30:08.120" v="1072" actId="14100"/>
          <ac:spMkLst>
            <pc:docMk/>
            <pc:sldMk cId="3209449690" sldId="735"/>
            <ac:spMk id="17" creationId="{8888EB1D-4E76-4D77-8D98-6B3ED149AF53}"/>
          </ac:spMkLst>
        </pc:spChg>
        <pc:spChg chg="add mod">
          <ac:chgData name="Wittman, Barry" userId="bff186cd-6ce8-41ba-8e8c-e85cdef216de" providerId="ADAL" clId="{B9852547-EC80-45FA-8BB5-3E80BDB3C083}" dt="2020-03-25T01:29:02.079" v="1019" actId="1076"/>
          <ac:spMkLst>
            <pc:docMk/>
            <pc:sldMk cId="3209449690" sldId="735"/>
            <ac:spMk id="18" creationId="{C5496496-739A-4A26-AA67-84A25B692BA2}"/>
          </ac:spMkLst>
        </pc:spChg>
        <pc:spChg chg="add mod">
          <ac:chgData name="Wittman, Barry" userId="bff186cd-6ce8-41ba-8e8c-e85cdef216de" providerId="ADAL" clId="{B9852547-EC80-45FA-8BB5-3E80BDB3C083}" dt="2020-03-25T01:29:10.145" v="1027" actId="20577"/>
          <ac:spMkLst>
            <pc:docMk/>
            <pc:sldMk cId="3209449690" sldId="735"/>
            <ac:spMk id="19" creationId="{C0AE1830-F9D5-4140-9CEE-D5E5738B7347}"/>
          </ac:spMkLst>
        </pc:spChg>
        <pc:spChg chg="add mod">
          <ac:chgData name="Wittman, Barry" userId="bff186cd-6ce8-41ba-8e8c-e85cdef216de" providerId="ADAL" clId="{B9852547-EC80-45FA-8BB5-3E80BDB3C083}" dt="2020-03-25T01:30:12.983" v="1073" actId="1076"/>
          <ac:spMkLst>
            <pc:docMk/>
            <pc:sldMk cId="3209449690" sldId="735"/>
            <ac:spMk id="20" creationId="{348E1F9E-1C41-41EA-8B1A-7B30C2396A2A}"/>
          </ac:spMkLst>
        </pc:spChg>
        <pc:picChg chg="add del mod">
          <ac:chgData name="Wittman, Barry" userId="bff186cd-6ce8-41ba-8e8c-e85cdef216de" providerId="ADAL" clId="{B9852547-EC80-45FA-8BB5-3E80BDB3C083}" dt="2020-03-25T01:21:56.358" v="714" actId="478"/>
          <ac:picMkLst>
            <pc:docMk/>
            <pc:sldMk cId="3209449690" sldId="735"/>
            <ac:picMk id="5" creationId="{C83BE08D-8500-478C-BE29-593F7C890DCA}"/>
          </ac:picMkLst>
        </pc:picChg>
        <pc:picChg chg="add del mod">
          <ac:chgData name="Wittman, Barry" userId="bff186cd-6ce8-41ba-8e8c-e85cdef216de" providerId="ADAL" clId="{B9852547-EC80-45FA-8BB5-3E80BDB3C083}" dt="2020-03-25T01:21:59.714" v="715" actId="478"/>
          <ac:picMkLst>
            <pc:docMk/>
            <pc:sldMk cId="3209449690" sldId="735"/>
            <ac:picMk id="8" creationId="{63A16F36-C3B8-4BB5-AFA2-B02EECB26074}"/>
          </ac:picMkLst>
        </pc:picChg>
        <pc:picChg chg="add mod">
          <ac:chgData name="Wittman, Barry" userId="bff186cd-6ce8-41ba-8e8c-e85cdef216de" providerId="ADAL" clId="{B9852547-EC80-45FA-8BB5-3E80BDB3C083}" dt="2020-03-25T01:26:18.153" v="994" actId="1076"/>
          <ac:picMkLst>
            <pc:docMk/>
            <pc:sldMk cId="3209449690" sldId="735"/>
            <ac:picMk id="10" creationId="{97D20CF5-B5EE-4F9A-B99F-2FE9E7CC4B40}"/>
          </ac:picMkLst>
        </pc:picChg>
        <pc:picChg chg="add mod">
          <ac:chgData name="Wittman, Barry" userId="bff186cd-6ce8-41ba-8e8c-e85cdef216de" providerId="ADAL" clId="{B9852547-EC80-45FA-8BB5-3E80BDB3C083}" dt="2020-03-25T01:26:14.048" v="992" actId="1036"/>
          <ac:picMkLst>
            <pc:docMk/>
            <pc:sldMk cId="3209449690" sldId="735"/>
            <ac:picMk id="12" creationId="{9532BC56-D6F4-40D2-916A-2360152D85F0}"/>
          </ac:picMkLst>
        </pc:picChg>
        <pc:picChg chg="add mod ord">
          <ac:chgData name="Wittman, Barry" userId="bff186cd-6ce8-41ba-8e8c-e85cdef216de" providerId="ADAL" clId="{B9852547-EC80-45FA-8BB5-3E80BDB3C083}" dt="2020-03-25T01:26:14.048" v="992" actId="1036"/>
          <ac:picMkLst>
            <pc:docMk/>
            <pc:sldMk cId="3209449690" sldId="735"/>
            <ac:picMk id="16" creationId="{D925BCBD-A9D6-422E-AC58-225FF7FD8F40}"/>
          </ac:picMkLst>
        </pc:picChg>
      </pc:sldChg>
      <pc:sldChg chg="addSp modSp add modAnim">
        <pc:chgData name="Wittman, Barry" userId="bff186cd-6ce8-41ba-8e8c-e85cdef216de" providerId="ADAL" clId="{B9852547-EC80-45FA-8BB5-3E80BDB3C083}" dt="2020-03-25T01:49:20.158" v="3184"/>
        <pc:sldMkLst>
          <pc:docMk/>
          <pc:sldMk cId="1821423254" sldId="736"/>
        </pc:sldMkLst>
        <pc:spChg chg="mod">
          <ac:chgData name="Wittman, Barry" userId="bff186cd-6ce8-41ba-8e8c-e85cdef216de" providerId="ADAL" clId="{B9852547-EC80-45FA-8BB5-3E80BDB3C083}" dt="2020-03-25T01:31:37.977" v="1112" actId="20577"/>
          <ac:spMkLst>
            <pc:docMk/>
            <pc:sldMk cId="1821423254" sldId="736"/>
            <ac:spMk id="2" creationId="{4002654C-94B7-47A8-8952-078B2DF1FAD3}"/>
          </ac:spMkLst>
        </pc:spChg>
        <pc:spChg chg="mod">
          <ac:chgData name="Wittman, Barry" userId="bff186cd-6ce8-41ba-8e8c-e85cdef216de" providerId="ADAL" clId="{B9852547-EC80-45FA-8BB5-3E80BDB3C083}" dt="2020-03-25T01:49:07.062" v="3181" actId="20577"/>
          <ac:spMkLst>
            <pc:docMk/>
            <pc:sldMk cId="1821423254" sldId="736"/>
            <ac:spMk id="3" creationId="{351B0E31-8865-49B5-8B87-E0BE44F7E564}"/>
          </ac:spMkLst>
        </pc:spChg>
        <pc:spChg chg="add mod">
          <ac:chgData name="Wittman, Barry" userId="bff186cd-6ce8-41ba-8e8c-e85cdef216de" providerId="ADAL" clId="{B9852547-EC80-45FA-8BB5-3E80BDB3C083}" dt="2020-03-25T01:48:43.664" v="3086" actId="20577"/>
          <ac:spMkLst>
            <pc:docMk/>
            <pc:sldMk cId="1821423254" sldId="736"/>
            <ac:spMk id="4" creationId="{F1DDED20-E165-46D0-8F64-45B07B7844C3}"/>
          </ac:spMkLst>
        </pc:spChg>
      </pc:sldChg>
      <pc:sldChg chg="modSp add modAnim">
        <pc:chgData name="Wittman, Barry" userId="bff186cd-6ce8-41ba-8e8c-e85cdef216de" providerId="ADAL" clId="{B9852547-EC80-45FA-8BB5-3E80BDB3C083}" dt="2020-03-25T01:39:08.089" v="2229" actId="2711"/>
        <pc:sldMkLst>
          <pc:docMk/>
          <pc:sldMk cId="3066325359" sldId="737"/>
        </pc:sldMkLst>
        <pc:spChg chg="mod">
          <ac:chgData name="Wittman, Barry" userId="bff186cd-6ce8-41ba-8e8c-e85cdef216de" providerId="ADAL" clId="{B9852547-EC80-45FA-8BB5-3E80BDB3C083}" dt="2020-03-25T01:35:27.414" v="1577" actId="20577"/>
          <ac:spMkLst>
            <pc:docMk/>
            <pc:sldMk cId="3066325359" sldId="737"/>
            <ac:spMk id="2" creationId="{32429055-2CC5-4C83-A1BA-2160201F80D1}"/>
          </ac:spMkLst>
        </pc:spChg>
        <pc:spChg chg="mod">
          <ac:chgData name="Wittman, Barry" userId="bff186cd-6ce8-41ba-8e8c-e85cdef216de" providerId="ADAL" clId="{B9852547-EC80-45FA-8BB5-3E80BDB3C083}" dt="2020-03-25T01:39:08.089" v="2229" actId="2711"/>
          <ac:spMkLst>
            <pc:docMk/>
            <pc:sldMk cId="3066325359" sldId="737"/>
            <ac:spMk id="3" creationId="{59FFB937-2B38-48FE-B19A-EDE7800E2A7D}"/>
          </ac:spMkLst>
        </pc:spChg>
      </pc:sldChg>
      <pc:sldChg chg="modSp add ord modAnim">
        <pc:chgData name="Wittman, Barry" userId="bff186cd-6ce8-41ba-8e8c-e85cdef216de" providerId="ADAL" clId="{B9852547-EC80-45FA-8BB5-3E80BDB3C083}" dt="2020-03-25T01:35:21.372" v="1561"/>
        <pc:sldMkLst>
          <pc:docMk/>
          <pc:sldMk cId="500237577" sldId="738"/>
        </pc:sldMkLst>
        <pc:spChg chg="mod">
          <ac:chgData name="Wittman, Barry" userId="bff186cd-6ce8-41ba-8e8c-e85cdef216de" providerId="ADAL" clId="{B9852547-EC80-45FA-8BB5-3E80BDB3C083}" dt="2020-03-25T01:31:56.337" v="1146" actId="20577"/>
          <ac:spMkLst>
            <pc:docMk/>
            <pc:sldMk cId="500237577" sldId="738"/>
            <ac:spMk id="2" creationId="{7FC7485A-6F52-4E7B-9C59-56BBB738D8A0}"/>
          </ac:spMkLst>
        </pc:spChg>
        <pc:spChg chg="mod">
          <ac:chgData name="Wittman, Barry" userId="bff186cd-6ce8-41ba-8e8c-e85cdef216de" providerId="ADAL" clId="{B9852547-EC80-45FA-8BB5-3E80BDB3C083}" dt="2020-03-25T01:35:11.852" v="1559" actId="20577"/>
          <ac:spMkLst>
            <pc:docMk/>
            <pc:sldMk cId="500237577" sldId="738"/>
            <ac:spMk id="3" creationId="{4752CAAD-D58F-45CF-A6F3-B4B5A9A01024}"/>
          </ac:spMkLst>
        </pc:spChg>
      </pc:sldChg>
      <pc:sldChg chg="modSp add">
        <pc:chgData name="Wittman, Barry" userId="bff186cd-6ce8-41ba-8e8c-e85cdef216de" providerId="ADAL" clId="{B9852547-EC80-45FA-8BB5-3E80BDB3C083}" dt="2020-03-25T01:39:17.606" v="2234" actId="20577"/>
        <pc:sldMkLst>
          <pc:docMk/>
          <pc:sldMk cId="430868910" sldId="739"/>
        </pc:sldMkLst>
        <pc:spChg chg="mod">
          <ac:chgData name="Wittman, Barry" userId="bff186cd-6ce8-41ba-8e8c-e85cdef216de" providerId="ADAL" clId="{B9852547-EC80-45FA-8BB5-3E80BDB3C083}" dt="2020-03-25T01:39:17.606" v="2234" actId="20577"/>
          <ac:spMkLst>
            <pc:docMk/>
            <pc:sldMk cId="430868910" sldId="739"/>
            <ac:spMk id="3" creationId="{00000000-0000-0000-0000-000000000000}"/>
          </ac:spMkLst>
        </pc:spChg>
      </pc:sldChg>
      <pc:sldChg chg="modSp add modAnim">
        <pc:chgData name="Wittman, Barry" userId="bff186cd-6ce8-41ba-8e8c-e85cdef216de" providerId="ADAL" clId="{B9852547-EC80-45FA-8BB5-3E80BDB3C083}" dt="2020-03-25T01:51:10.372" v="3596"/>
        <pc:sldMkLst>
          <pc:docMk/>
          <pc:sldMk cId="1461427349" sldId="740"/>
        </pc:sldMkLst>
        <pc:spChg chg="mod">
          <ac:chgData name="Wittman, Barry" userId="bff186cd-6ce8-41ba-8e8c-e85cdef216de" providerId="ADAL" clId="{B9852547-EC80-45FA-8BB5-3E80BDB3C083}" dt="2020-03-25T01:40:12.759" v="2272" actId="20577"/>
          <ac:spMkLst>
            <pc:docMk/>
            <pc:sldMk cId="1461427349" sldId="740"/>
            <ac:spMk id="2" creationId="{7B014203-76F2-4A9B-8E59-DDA23A88818D}"/>
          </ac:spMkLst>
        </pc:spChg>
        <pc:spChg chg="mod">
          <ac:chgData name="Wittman, Barry" userId="bff186cd-6ce8-41ba-8e8c-e85cdef216de" providerId="ADAL" clId="{B9852547-EC80-45FA-8BB5-3E80BDB3C083}" dt="2020-03-25T01:51:04.860" v="3594" actId="20577"/>
          <ac:spMkLst>
            <pc:docMk/>
            <pc:sldMk cId="1461427349" sldId="740"/>
            <ac:spMk id="3" creationId="{D15CFAE5-02DE-4BF7-B3BE-A4A6A0E47823}"/>
          </ac:spMkLst>
        </pc:spChg>
      </pc:sldChg>
      <pc:sldChg chg="addSp modSp add modAnim">
        <pc:chgData name="Wittman, Barry" userId="bff186cd-6ce8-41ba-8e8c-e85cdef216de" providerId="ADAL" clId="{B9852547-EC80-45FA-8BB5-3E80BDB3C083}" dt="2020-03-25T02:06:03.822" v="5119"/>
        <pc:sldMkLst>
          <pc:docMk/>
          <pc:sldMk cId="1439494505" sldId="741"/>
        </pc:sldMkLst>
        <pc:spChg chg="mod">
          <ac:chgData name="Wittman, Barry" userId="bff186cd-6ce8-41ba-8e8c-e85cdef216de" providerId="ADAL" clId="{B9852547-EC80-45FA-8BB5-3E80BDB3C083}" dt="2020-03-25T02:05:16.660" v="5109" actId="20577"/>
          <ac:spMkLst>
            <pc:docMk/>
            <pc:sldMk cId="1439494505" sldId="741"/>
            <ac:spMk id="2" creationId="{BB32CC29-0367-4272-AACD-F3695FB0CE55}"/>
          </ac:spMkLst>
        </pc:spChg>
        <pc:spChg chg="mod">
          <ac:chgData name="Wittman, Barry" userId="bff186cd-6ce8-41ba-8e8c-e85cdef216de" providerId="ADAL" clId="{B9852547-EC80-45FA-8BB5-3E80BDB3C083}" dt="2020-03-25T02:05:35.848" v="5116" actId="108"/>
          <ac:spMkLst>
            <pc:docMk/>
            <pc:sldMk cId="1439494505" sldId="741"/>
            <ac:spMk id="3" creationId="{ABB61674-65E3-4F92-861F-6E3AC0213E4F}"/>
          </ac:spMkLst>
        </pc:spChg>
        <pc:spChg chg="add mod">
          <ac:chgData name="Wittman, Barry" userId="bff186cd-6ce8-41ba-8e8c-e85cdef216de" providerId="ADAL" clId="{B9852547-EC80-45FA-8BB5-3E80BDB3C083}" dt="2020-03-25T02:04:20.839" v="5045" actId="1035"/>
          <ac:spMkLst>
            <pc:docMk/>
            <pc:sldMk cId="1439494505" sldId="741"/>
            <ac:spMk id="4" creationId="{D1916554-DEA2-4037-8699-49569D424E72}"/>
          </ac:spMkLst>
        </pc:spChg>
        <pc:spChg chg="add mod">
          <ac:chgData name="Wittman, Barry" userId="bff186cd-6ce8-41ba-8e8c-e85cdef216de" providerId="ADAL" clId="{B9852547-EC80-45FA-8BB5-3E80BDB3C083}" dt="2020-03-25T02:05:06.513" v="5107" actId="404"/>
          <ac:spMkLst>
            <pc:docMk/>
            <pc:sldMk cId="1439494505" sldId="741"/>
            <ac:spMk id="5" creationId="{2BCB9E3D-918E-4D7F-84E1-8C3C40EAD94A}"/>
          </ac:spMkLst>
        </pc:spChg>
      </pc:sldChg>
      <pc:sldChg chg="modSp add modAnim">
        <pc:chgData name="Wittman, Barry" userId="bff186cd-6ce8-41ba-8e8c-e85cdef216de" providerId="ADAL" clId="{B9852547-EC80-45FA-8BB5-3E80BDB3C083}" dt="2020-03-25T02:06:49.557" v="5132"/>
        <pc:sldMkLst>
          <pc:docMk/>
          <pc:sldMk cId="725595979" sldId="742"/>
        </pc:sldMkLst>
        <pc:spChg chg="mod">
          <ac:chgData name="Wittman, Barry" userId="bff186cd-6ce8-41ba-8e8c-e85cdef216de" providerId="ADAL" clId="{B9852547-EC80-45FA-8BB5-3E80BDB3C083}" dt="2020-03-25T01:42:35.336" v="2617" actId="20577"/>
          <ac:spMkLst>
            <pc:docMk/>
            <pc:sldMk cId="725595979" sldId="742"/>
            <ac:spMk id="2" creationId="{F8B3EDEE-FA09-454A-A2F1-7E9DB592B6C1}"/>
          </ac:spMkLst>
        </pc:spChg>
        <pc:spChg chg="mod">
          <ac:chgData name="Wittman, Barry" userId="bff186cd-6ce8-41ba-8e8c-e85cdef216de" providerId="ADAL" clId="{B9852547-EC80-45FA-8BB5-3E80BDB3C083}" dt="2020-03-25T02:06:46.381" v="5131" actId="2711"/>
          <ac:spMkLst>
            <pc:docMk/>
            <pc:sldMk cId="725595979" sldId="742"/>
            <ac:spMk id="3" creationId="{3698FA5E-1130-42A4-8853-F120AEE11503}"/>
          </ac:spMkLst>
        </pc:spChg>
      </pc:sldChg>
      <pc:sldChg chg="modSp add modAnim">
        <pc:chgData name="Wittman, Barry" userId="bff186cd-6ce8-41ba-8e8c-e85cdef216de" providerId="ADAL" clId="{B9852547-EC80-45FA-8BB5-3E80BDB3C083}" dt="2020-03-25T02:06:52.477" v="5133"/>
        <pc:sldMkLst>
          <pc:docMk/>
          <pc:sldMk cId="821959587" sldId="743"/>
        </pc:sldMkLst>
        <pc:spChg chg="mod">
          <ac:chgData name="Wittman, Barry" userId="bff186cd-6ce8-41ba-8e8c-e85cdef216de" providerId="ADAL" clId="{B9852547-EC80-45FA-8BB5-3E80BDB3C083}" dt="2020-03-25T01:42:42.575" v="2632" actId="20577"/>
          <ac:spMkLst>
            <pc:docMk/>
            <pc:sldMk cId="821959587" sldId="743"/>
            <ac:spMk id="2" creationId="{DFFB2021-FC0A-4765-8C37-9D5D91CAEED9}"/>
          </ac:spMkLst>
        </pc:spChg>
        <pc:spChg chg="mod">
          <ac:chgData name="Wittman, Barry" userId="bff186cd-6ce8-41ba-8e8c-e85cdef216de" providerId="ADAL" clId="{B9852547-EC80-45FA-8BB5-3E80BDB3C083}" dt="2020-03-25T02:06:37.773" v="5129" actId="2711"/>
          <ac:spMkLst>
            <pc:docMk/>
            <pc:sldMk cId="821959587" sldId="743"/>
            <ac:spMk id="3" creationId="{CB07C038-26C0-4827-87C3-5A659A85DAE1}"/>
          </ac:spMkLst>
        </pc:spChg>
      </pc:sldChg>
      <pc:sldChg chg="del">
        <pc:chgData name="Wittman, Barry" userId="bff186cd-6ce8-41ba-8e8c-e85cdef216de" providerId="ADAL" clId="{B9852547-EC80-45FA-8BB5-3E80BDB3C083}" dt="2020-03-25T01:10:41.076" v="175" actId="2696"/>
        <pc:sldMkLst>
          <pc:docMk/>
          <pc:sldMk cId="1632298908" sldId="744"/>
        </pc:sldMkLst>
      </pc:sldChg>
      <pc:sldChg chg="addSp modSp add modAnim">
        <pc:chgData name="Wittman, Barry" userId="bff186cd-6ce8-41ba-8e8c-e85cdef216de" providerId="ADAL" clId="{B9852547-EC80-45FA-8BB5-3E80BDB3C083}" dt="2020-03-25T01:57:23.590" v="4242"/>
        <pc:sldMkLst>
          <pc:docMk/>
          <pc:sldMk cId="2708620891" sldId="744"/>
        </pc:sldMkLst>
        <pc:spChg chg="mod">
          <ac:chgData name="Wittman, Barry" userId="bff186cd-6ce8-41ba-8e8c-e85cdef216de" providerId="ADAL" clId="{B9852547-EC80-45FA-8BB5-3E80BDB3C083}" dt="2020-03-25T01:51:19.625" v="3613" actId="20577"/>
          <ac:spMkLst>
            <pc:docMk/>
            <pc:sldMk cId="2708620891" sldId="744"/>
            <ac:spMk id="2" creationId="{6B7A12C9-B4C1-45B2-9B73-171D2336556E}"/>
          </ac:spMkLst>
        </pc:spChg>
        <pc:spChg chg="mod">
          <ac:chgData name="Wittman, Barry" userId="bff186cd-6ce8-41ba-8e8c-e85cdef216de" providerId="ADAL" clId="{B9852547-EC80-45FA-8BB5-3E80BDB3C083}" dt="2020-03-25T01:56:54.989" v="4234" actId="27636"/>
          <ac:spMkLst>
            <pc:docMk/>
            <pc:sldMk cId="2708620891" sldId="744"/>
            <ac:spMk id="3" creationId="{A31FE416-E106-4728-B06E-3324AC00FD12}"/>
          </ac:spMkLst>
        </pc:spChg>
        <pc:spChg chg="add mod">
          <ac:chgData name="Wittman, Barry" userId="bff186cd-6ce8-41ba-8e8c-e85cdef216de" providerId="ADAL" clId="{B9852547-EC80-45FA-8BB5-3E80BDB3C083}" dt="2020-03-25T01:56:50.274" v="4227" actId="1036"/>
          <ac:spMkLst>
            <pc:docMk/>
            <pc:sldMk cId="2708620891" sldId="744"/>
            <ac:spMk id="4" creationId="{64005B33-0113-4B4E-9846-862F7224C4BD}"/>
          </ac:spMkLst>
        </pc:spChg>
        <pc:spChg chg="add mod">
          <ac:chgData name="Wittman, Barry" userId="bff186cd-6ce8-41ba-8e8c-e85cdef216de" providerId="ADAL" clId="{B9852547-EC80-45FA-8BB5-3E80BDB3C083}" dt="2020-03-25T01:57:01.703" v="4239" actId="207"/>
          <ac:spMkLst>
            <pc:docMk/>
            <pc:sldMk cId="2708620891" sldId="744"/>
            <ac:spMk id="5" creationId="{4C494406-CC12-4A16-B312-1746CB7898B4}"/>
          </ac:spMkLst>
        </pc:spChg>
      </pc:sldChg>
      <pc:sldChg chg="del">
        <pc:chgData name="Wittman, Barry" userId="bff186cd-6ce8-41ba-8e8c-e85cdef216de" providerId="ADAL" clId="{B9852547-EC80-45FA-8BB5-3E80BDB3C083}" dt="2020-03-25T01:10:41.091" v="176" actId="2696"/>
        <pc:sldMkLst>
          <pc:docMk/>
          <pc:sldMk cId="863075360" sldId="745"/>
        </pc:sldMkLst>
      </pc:sldChg>
      <pc:sldChg chg="modSp add">
        <pc:chgData name="Wittman, Barry" userId="bff186cd-6ce8-41ba-8e8c-e85cdef216de" providerId="ADAL" clId="{B9852547-EC80-45FA-8BB5-3E80BDB3C083}" dt="2020-03-25T02:01:26.684" v="4505" actId="20577"/>
        <pc:sldMkLst>
          <pc:docMk/>
          <pc:sldMk cId="1878530564" sldId="745"/>
        </pc:sldMkLst>
        <pc:spChg chg="mod">
          <ac:chgData name="Wittman, Barry" userId="bff186cd-6ce8-41ba-8e8c-e85cdef216de" providerId="ADAL" clId="{B9852547-EC80-45FA-8BB5-3E80BDB3C083}" dt="2020-03-25T01:57:31.359" v="4249" actId="20577"/>
          <ac:spMkLst>
            <pc:docMk/>
            <pc:sldMk cId="1878530564" sldId="745"/>
            <ac:spMk id="2" creationId="{6B7A12C9-B4C1-45B2-9B73-171D2336556E}"/>
          </ac:spMkLst>
        </pc:spChg>
        <pc:spChg chg="mod">
          <ac:chgData name="Wittman, Barry" userId="bff186cd-6ce8-41ba-8e8c-e85cdef216de" providerId="ADAL" clId="{B9852547-EC80-45FA-8BB5-3E80BDB3C083}" dt="2020-03-25T02:01:26.684" v="4505" actId="20577"/>
          <ac:spMkLst>
            <pc:docMk/>
            <pc:sldMk cId="1878530564" sldId="745"/>
            <ac:spMk id="3" creationId="{A31FE416-E106-4728-B06E-3324AC00FD12}"/>
          </ac:spMkLst>
        </pc:spChg>
        <pc:spChg chg="mod">
          <ac:chgData name="Wittman, Barry" userId="bff186cd-6ce8-41ba-8e8c-e85cdef216de" providerId="ADAL" clId="{B9852547-EC80-45FA-8BB5-3E80BDB3C083}" dt="2020-03-25T01:59:11.642" v="4390" actId="404"/>
          <ac:spMkLst>
            <pc:docMk/>
            <pc:sldMk cId="1878530564" sldId="745"/>
            <ac:spMk id="4" creationId="{64005B33-0113-4B4E-9846-862F7224C4BD}"/>
          </ac:spMkLst>
        </pc:spChg>
        <pc:spChg chg="mod">
          <ac:chgData name="Wittman, Barry" userId="bff186cd-6ce8-41ba-8e8c-e85cdef216de" providerId="ADAL" clId="{B9852547-EC80-45FA-8BB5-3E80BDB3C083}" dt="2020-03-25T02:00:20.995" v="4447" actId="207"/>
          <ac:spMkLst>
            <pc:docMk/>
            <pc:sldMk cId="1878530564" sldId="745"/>
            <ac:spMk id="5" creationId="{4C494406-CC12-4A16-B312-1746CB7898B4}"/>
          </ac:spMkLst>
        </pc:spChg>
      </pc:sldChg>
      <pc:sldChg chg="del">
        <pc:chgData name="Wittman, Barry" userId="bff186cd-6ce8-41ba-8e8c-e85cdef216de" providerId="ADAL" clId="{B9852547-EC80-45FA-8BB5-3E80BDB3C083}" dt="2020-03-25T01:10:40.928" v="167" actId="2696"/>
        <pc:sldMkLst>
          <pc:docMk/>
          <pc:sldMk cId="3210909659" sldId="74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2000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10 -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2654C-94B7-47A8-8952-078B2DF1F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to a listening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B0E31-8865-49B5-8B87-E0BE44F7E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client code to connect to a listening server is: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address</a:t>
            </a:r>
            <a:r>
              <a:rPr lang="en-US" dirty="0"/>
              <a:t> is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containing either a legal IP address (like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"174.103.113.51"</a:t>
            </a:r>
            <a:r>
              <a:rPr lang="en-US" dirty="0"/>
              <a:t>) or a legal domain name (like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"otterbein.edu"</a:t>
            </a:r>
            <a:r>
              <a:rPr lang="en-US" dirty="0"/>
              <a:t>)</a:t>
            </a:r>
          </a:p>
          <a:p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port</a:t>
            </a:r>
            <a:r>
              <a:rPr lang="en-US" dirty="0"/>
              <a:t> is the appropriate port number</a:t>
            </a:r>
          </a:p>
          <a:p>
            <a:r>
              <a:rPr lang="en-US" dirty="0"/>
              <a:t>Remember that this code is running in a different program, very likely on a different computer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1DDED20-E165-46D0-8F64-45B07B7844C3}"/>
              </a:ext>
            </a:extLst>
          </p:cNvPr>
          <p:cNvSpPr txBox="1">
            <a:spLocks/>
          </p:cNvSpPr>
          <p:nvPr/>
        </p:nvSpPr>
        <p:spPr>
          <a:xfrm>
            <a:off x="609600" y="24384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Socket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socket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Socket(address, port);</a:t>
            </a:r>
          </a:p>
        </p:txBody>
      </p:sp>
    </p:spTree>
    <p:extLst>
      <p:ext uri="{BB962C8B-B14F-4D97-AF65-F5344CB8AC3E}">
        <p14:creationId xmlns:p14="http://schemas.microsoft.com/office/powerpoint/2010/main" val="182142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7485A-6F52-4E7B-9C59-56BBB738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2CAAD-D58F-45CF-A6F3-B4B5A9A01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 we discussed before, many port numbers are already reserved for specific applications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20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21</a:t>
            </a:r>
            <a:r>
              <a:rPr lang="en-US" dirty="0"/>
              <a:t>:	File Transfer Protocol (FTP)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22</a:t>
            </a:r>
            <a:r>
              <a:rPr lang="en-US" dirty="0"/>
              <a:t>: 		Secure Shell (SSH)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80</a:t>
            </a:r>
            <a:r>
              <a:rPr lang="en-US" dirty="0"/>
              <a:t>: 		Hypertext Transfer Protocol (HTTP)</a:t>
            </a:r>
          </a:p>
          <a:p>
            <a:r>
              <a:rPr lang="en-US" dirty="0"/>
              <a:t>If you're writing a tool that uses one of those protocols, use the correct port</a:t>
            </a:r>
          </a:p>
          <a:p>
            <a:r>
              <a:rPr lang="en-US" dirty="0"/>
              <a:t>If you're writing something else, make sure you don't use a port reserved for something else</a:t>
            </a:r>
          </a:p>
          <a:p>
            <a:pPr lvl="1"/>
            <a:r>
              <a:rPr lang="en-US" dirty="0"/>
              <a:t>Definitely use port 1024 or higher, since below 1024 are pretty much taken up</a:t>
            </a:r>
          </a:p>
        </p:txBody>
      </p:sp>
    </p:spTree>
    <p:extLst>
      <p:ext uri="{BB962C8B-B14F-4D97-AF65-F5344CB8AC3E}">
        <p14:creationId xmlns:p14="http://schemas.microsoft.com/office/powerpoint/2010/main" val="50023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29055-2CC5-4C83-A1BA-2160201F8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Loopback IP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FB937-2B38-48FE-B19A-EDE7800E2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It's inconvenient to need two different computers to write network code</a:t>
            </a:r>
          </a:p>
          <a:p>
            <a:r>
              <a:rPr lang="en-US" dirty="0"/>
              <a:t>For testing purposes, you can often use a single computer as both the server and the client</a:t>
            </a:r>
          </a:p>
          <a:p>
            <a:r>
              <a:rPr lang="en-US" dirty="0"/>
              <a:t>To do so, you need to connect to yourself</a:t>
            </a:r>
          </a:p>
          <a:p>
            <a:r>
              <a:rPr lang="en-US" dirty="0"/>
              <a:t>What's your IP address?</a:t>
            </a:r>
          </a:p>
          <a:p>
            <a:r>
              <a:rPr lang="en-US" dirty="0"/>
              <a:t>Well, it might always be changing</a:t>
            </a:r>
          </a:p>
          <a:p>
            <a:r>
              <a:rPr lang="en-US" dirty="0"/>
              <a:t>To make things simpler, there's a loopback IP address that always refers to the computer you're currently on: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127.0.0.1</a:t>
            </a:r>
          </a:p>
          <a:p>
            <a:r>
              <a:rPr lang="en-US" dirty="0"/>
              <a:t>The IPv6 loopback address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::1</a:t>
            </a:r>
            <a:r>
              <a:rPr lang="en-US" dirty="0"/>
              <a:t> (where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/>
              <a:t> is notation that means "fill in with appropriate numbers of zeroes")</a:t>
            </a:r>
          </a:p>
        </p:txBody>
      </p:sp>
    </p:spTree>
    <p:extLst>
      <p:ext uri="{BB962C8B-B14F-4D97-AF65-F5344CB8AC3E}">
        <p14:creationId xmlns:p14="http://schemas.microsoft.com/office/powerpoint/2010/main" val="306632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14203-76F2-4A9B-8E59-DDA23A888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sockets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CFAE5-02DE-4BF7-B3BE-A4A6A0E47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that you've got sockets, what are you going to do with them?</a:t>
            </a:r>
          </a:p>
          <a:p>
            <a:r>
              <a:rPr lang="en-US" dirty="0"/>
              <a:t>Sockets allow for two-way communication</a:t>
            </a:r>
          </a:p>
          <a:p>
            <a:r>
              <a:rPr lang="en-US" dirty="0"/>
              <a:t>You can get an input stream (that you can read from) and an output stream (that you can write to)</a:t>
            </a:r>
          </a:p>
          <a:p>
            <a:r>
              <a:rPr lang="en-US" dirty="0"/>
              <a:t>These streams can be used where you might have used a file object or a stream created from a file</a:t>
            </a:r>
          </a:p>
          <a:p>
            <a:r>
              <a:rPr lang="en-US" dirty="0"/>
              <a:t>From this point on, using sockets looks a lot like using file I/O</a:t>
            </a:r>
          </a:p>
        </p:txBody>
      </p:sp>
    </p:spTree>
    <p:extLst>
      <p:ext uri="{BB962C8B-B14F-4D97-AF65-F5344CB8AC3E}">
        <p14:creationId xmlns:p14="http://schemas.microsoft.com/office/powerpoint/2010/main" val="146142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A12C9-B4C1-45B2-9B73-171D23365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for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FE416-E106-4728-B06E-3324AC00F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Let's say you have a socket and you want to read some text from it</a:t>
            </a:r>
          </a:p>
          <a:p>
            <a:r>
              <a:rPr lang="en-US" dirty="0"/>
              <a:t>Make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dirty="0"/>
              <a:t> using its input stream: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Then, you can read text just like you would from any other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Creating a socket and getting its input stream can both throw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IOException</a:t>
            </a:r>
            <a:r>
              <a:rPr lang="en-US" dirty="0"/>
              <a:t>, needing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dirty="0"/>
              <a:t> or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dirty="0"/>
              <a:t>-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/>
              <a:t>, which I'm leaving out for simplicity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4005B33-0113-4B4E-9846-862F7224C4BD}"/>
              </a:ext>
            </a:extLst>
          </p:cNvPr>
          <p:cNvSpPr txBox="1">
            <a:spLocks/>
          </p:cNvSpPr>
          <p:nvPr/>
        </p:nvSpPr>
        <p:spPr>
          <a:xfrm>
            <a:off x="609600" y="28194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netIn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socket.getInputStream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C494406-CC12-4A16-B312-1746CB7898B4}"/>
              </a:ext>
            </a:extLst>
          </p:cNvPr>
          <p:cNvSpPr txBox="1">
            <a:spLocks/>
          </p:cNvSpPr>
          <p:nvPr/>
        </p:nvSpPr>
        <p:spPr>
          <a:xfrm>
            <a:off x="609600" y="42672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value =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netIn.nextInt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70862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A12C9-B4C1-45B2-9B73-171D23365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for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FE416-E106-4728-B06E-3324AC00F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Or maybe you want to write some text across the network</a:t>
            </a:r>
          </a:p>
          <a:p>
            <a:r>
              <a:rPr lang="en-US" dirty="0"/>
              <a:t>Make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PrintWriter</a:t>
            </a:r>
            <a:r>
              <a:rPr lang="en-US" dirty="0"/>
              <a:t> using its output stream: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Then, you can print text just like you would from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Again, getting the output stream can throw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IOException</a:t>
            </a:r>
            <a:r>
              <a:rPr lang="en-US" dirty="0"/>
              <a:t> if something's wrong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4005B33-0113-4B4E-9846-862F7224C4BD}"/>
              </a:ext>
            </a:extLst>
          </p:cNvPr>
          <p:cNvSpPr txBox="1">
            <a:spLocks/>
          </p:cNvSpPr>
          <p:nvPr/>
        </p:nvSpPr>
        <p:spPr>
          <a:xfrm>
            <a:off x="609600" y="28194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netOut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socket.getOutputStream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C494406-CC12-4A16-B312-1746CB7898B4}"/>
              </a:ext>
            </a:extLst>
          </p:cNvPr>
          <p:cNvSpPr txBox="1">
            <a:spLocks/>
          </p:cNvSpPr>
          <p:nvPr/>
        </p:nvSpPr>
        <p:spPr>
          <a:xfrm>
            <a:off x="609600" y="42672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netOut.println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"That's what she said."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87853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2CC29-0367-4272-AACD-F3695FB0C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or binary data: You pick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61674-65E3-4F92-861F-6E3AC0213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40922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previous two slides showed ways to use a socket to make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dirty="0"/>
              <a:t> for text input or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PrintWriter</a:t>
            </a:r>
            <a:r>
              <a:rPr lang="en-US" dirty="0"/>
              <a:t> for text output</a:t>
            </a:r>
          </a:p>
          <a:p>
            <a:r>
              <a:rPr lang="en-US" dirty="0"/>
              <a:t>But you can just as easily send and receive binary data across a network connection</a:t>
            </a:r>
          </a:p>
          <a:p>
            <a:r>
              <a:rPr lang="en-US" dirty="0"/>
              <a:t>Using a socket's input stream, you could create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DataInputStream</a:t>
            </a:r>
            <a:r>
              <a:rPr lang="en-US" dirty="0"/>
              <a:t> or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ObjectInputStream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Similarly, using a socket's output stream you could create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DataOutputStream</a:t>
            </a:r>
            <a:r>
              <a:rPr lang="en-US" dirty="0"/>
              <a:t> or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ObjectOutputStream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1916554-DEA2-4037-8699-49569D424E72}"/>
              </a:ext>
            </a:extLst>
          </p:cNvPr>
          <p:cNvSpPr txBox="1">
            <a:spLocks/>
          </p:cNvSpPr>
          <p:nvPr/>
        </p:nvSpPr>
        <p:spPr>
          <a:xfrm>
            <a:off x="609600" y="39624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DataInputStream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netIn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DataInputStream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socket.getInputStream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BCB9E3D-918E-4D7F-84E1-8C3C40EAD94A}"/>
              </a:ext>
            </a:extLst>
          </p:cNvPr>
          <p:cNvSpPr txBox="1">
            <a:spLocks/>
          </p:cNvSpPr>
          <p:nvPr/>
        </p:nvSpPr>
        <p:spPr>
          <a:xfrm>
            <a:off x="609600" y="55626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netOut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socket.getOutputStream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</p:txBody>
      </p:sp>
    </p:spTree>
    <p:extLst>
      <p:ext uri="{BB962C8B-B14F-4D97-AF65-F5344CB8AC3E}">
        <p14:creationId xmlns:p14="http://schemas.microsoft.com/office/powerpoint/2010/main" val="143949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3EDEE-FA09-454A-A2F1-7E9DB592B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8FA5E-1130-42A4-8853-F120AEE11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server that listens on port 4444</a:t>
            </a:r>
          </a:p>
          <a:p>
            <a:r>
              <a:rPr lang="en-US" dirty="0"/>
              <a:t>When it accepts a connection, it creates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dirty="0"/>
              <a:t> to read from the socket</a:t>
            </a:r>
          </a:p>
          <a:p>
            <a:r>
              <a:rPr lang="en-US" dirty="0"/>
              <a:t>It reads lines of text and prints them to the screen until it gets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"quit"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59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B2021-FC0A-4765-8C37-9D5D91CAE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7C038-26C0-4827-87C3-5A659A85D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client that connects to a server at the loopback address on port 4444</a:t>
            </a:r>
          </a:p>
          <a:p>
            <a:r>
              <a:rPr lang="en-US" dirty="0"/>
              <a:t>It creates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PrintWriter</a:t>
            </a:r>
            <a:r>
              <a:rPr lang="en-US" dirty="0"/>
              <a:t> to writer to the socket</a:t>
            </a:r>
          </a:p>
          <a:p>
            <a:r>
              <a:rPr lang="en-US" dirty="0"/>
              <a:t>It reads lines of text from the user and sends them to the socket until the user enters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"quit"</a:t>
            </a:r>
          </a:p>
          <a:p>
            <a:r>
              <a:rPr lang="en-US" dirty="0"/>
              <a:t>It sends this final message and then closes the socket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95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868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Finished serialization</a:t>
            </a:r>
          </a:p>
          <a:p>
            <a:r>
              <a:rPr lang="en-US" dirty="0"/>
              <a:t>Internet</a:t>
            </a:r>
          </a:p>
          <a:p>
            <a:r>
              <a:rPr lang="en-US" dirty="0"/>
              <a:t>Networking</a:t>
            </a:r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07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Work on Project 3</a:t>
            </a:r>
          </a:p>
          <a:p>
            <a:pPr lvl="1"/>
            <a:r>
              <a:rPr lang="en-US" b="1" dirty="0"/>
              <a:t>Project 3 is now due on April 3</a:t>
            </a:r>
          </a:p>
          <a:p>
            <a:r>
              <a:rPr lang="en-US" dirty="0"/>
              <a:t>Review everything after Exam 1</a:t>
            </a:r>
          </a:p>
          <a:p>
            <a:r>
              <a:rPr lang="en-US" dirty="0"/>
              <a:t>Exam 2 will be on Monday, March 30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Communication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59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TCP/IP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TCP/IP connection between two hosts (computers) is defined by four things</a:t>
            </a:r>
          </a:p>
          <a:p>
            <a:pPr lvl="1"/>
            <a:r>
              <a:rPr lang="en-US" dirty="0"/>
              <a:t>Source IP</a:t>
            </a:r>
          </a:p>
          <a:p>
            <a:pPr lvl="1"/>
            <a:r>
              <a:rPr lang="en-US" dirty="0"/>
              <a:t>Source port</a:t>
            </a:r>
          </a:p>
          <a:p>
            <a:pPr lvl="1"/>
            <a:r>
              <a:rPr lang="en-US" dirty="0"/>
              <a:t>Destination IP</a:t>
            </a:r>
          </a:p>
          <a:p>
            <a:pPr lvl="1"/>
            <a:r>
              <a:rPr lang="en-US" dirty="0"/>
              <a:t>Destination port</a:t>
            </a:r>
          </a:p>
          <a:p>
            <a:r>
              <a:rPr lang="en-US" dirty="0"/>
              <a:t>One machine can be connected to many other machines, but the port numbers keep the different connections straight</a:t>
            </a:r>
          </a:p>
        </p:txBody>
      </p:sp>
    </p:spTree>
    <p:extLst>
      <p:ext uri="{BB962C8B-B14F-4D97-AF65-F5344CB8AC3E}">
        <p14:creationId xmlns:p14="http://schemas.microsoft.com/office/powerpoint/2010/main" val="259527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Clients vs. servers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sockets is usually associated with a client-server model</a:t>
            </a:r>
          </a:p>
          <a:p>
            <a:r>
              <a:rPr lang="en-US" dirty="0"/>
              <a:t>A </a:t>
            </a:r>
            <a:r>
              <a:rPr lang="en-US" b="1" dirty="0"/>
              <a:t>server</a:t>
            </a:r>
            <a:r>
              <a:rPr lang="en-US" dirty="0"/>
              <a:t> is a process that sits around waiting for a connection</a:t>
            </a:r>
          </a:p>
          <a:p>
            <a:pPr lvl="1"/>
            <a:r>
              <a:rPr lang="en-US" dirty="0"/>
              <a:t>When it gets one, it can do sends and receives</a:t>
            </a:r>
          </a:p>
          <a:p>
            <a:r>
              <a:rPr lang="en-US" dirty="0"/>
              <a:t>A </a:t>
            </a:r>
            <a:r>
              <a:rPr lang="en-US" b="1" dirty="0"/>
              <a:t>client</a:t>
            </a:r>
            <a:r>
              <a:rPr lang="en-US" dirty="0"/>
              <a:t> is a process that connects to a waiting server</a:t>
            </a:r>
          </a:p>
          <a:p>
            <a:pPr lvl="1"/>
            <a:r>
              <a:rPr lang="en-US" dirty="0"/>
              <a:t>Then it can do sends and receives</a:t>
            </a:r>
          </a:p>
          <a:p>
            <a:r>
              <a:rPr lang="en-US" dirty="0"/>
              <a:t>Clients and servers are processes, not computers</a:t>
            </a:r>
          </a:p>
          <a:p>
            <a:pPr lvl="1"/>
            <a:r>
              <a:rPr lang="en-US" dirty="0"/>
              <a:t>You can have many client and server processes on a single machine</a:t>
            </a:r>
          </a:p>
        </p:txBody>
      </p:sp>
    </p:spTree>
    <p:extLst>
      <p:ext uri="{BB962C8B-B14F-4D97-AF65-F5344CB8AC3E}">
        <p14:creationId xmlns:p14="http://schemas.microsoft.com/office/powerpoint/2010/main" val="226729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916CF-C7CC-4BC2-9CDF-542094DAC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server socket in 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F5AF8-8B3F-421B-B732-7BAF81D84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create a server socket, we instantiate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ServerSocket</a:t>
            </a:r>
            <a:r>
              <a:rPr lang="en-US" dirty="0"/>
              <a:t> object with the port that the server will listen 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That creates the server, but then we have to try to accept a connection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accept()</a:t>
            </a:r>
            <a:r>
              <a:rPr lang="en-US" dirty="0"/>
              <a:t> method is a blocking method that will wait for a client to try to connect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C3BEC80-9561-4119-B556-A2F7BF90A675}"/>
              </a:ext>
            </a:extLst>
          </p:cNvPr>
          <p:cNvSpPr txBox="1">
            <a:spLocks/>
          </p:cNvSpPr>
          <p:nvPr/>
        </p:nvSpPr>
        <p:spPr>
          <a:xfrm>
            <a:off x="609600" y="28194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ServerSocket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serverSocket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ServerSocket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(port);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D88C6F5-8664-4DC4-9C98-0E75AF763AE8}"/>
              </a:ext>
            </a:extLst>
          </p:cNvPr>
          <p:cNvSpPr txBox="1">
            <a:spLocks/>
          </p:cNvSpPr>
          <p:nvPr/>
        </p:nvSpPr>
        <p:spPr>
          <a:xfrm>
            <a:off x="609600" y="45720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Socket socket =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serverSocket.accept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09542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15" descr="Ear">
            <a:extLst>
              <a:ext uri="{FF2B5EF4-FFF2-40B4-BE49-F238E27FC236}">
                <a16:creationId xmlns:a16="http://schemas.microsoft.com/office/drawing/2014/main" id="{D925BCBD-A9D6-422E-AC58-225FF7FD8F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09800" y="4243204"/>
            <a:ext cx="1981200" cy="1981200"/>
          </a:xfrm>
          <a:prstGeom prst="rect">
            <a:avLst/>
          </a:prstGeo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ABC02424-C5D2-4A58-AD98-CDFED13F3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server sits there, waiting for a client to connect</a:t>
            </a:r>
          </a:p>
          <a:p>
            <a:r>
              <a:rPr lang="en-US" dirty="0"/>
              <a:t>Until that happens,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accept()</a:t>
            </a:r>
            <a:r>
              <a:rPr lang="en-US" dirty="0"/>
              <a:t> method will not return</a:t>
            </a:r>
          </a:p>
          <a:p>
            <a:r>
              <a:rPr lang="en-US" dirty="0"/>
              <a:t>When it does return, it will return with a socket that can be used for communicating with the client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7819BB-EB42-49F6-A004-742D44080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Listening server</a:t>
            </a:r>
          </a:p>
        </p:txBody>
      </p:sp>
      <p:pic>
        <p:nvPicPr>
          <p:cNvPr id="10" name="Graphic 9" descr="Laptop">
            <a:extLst>
              <a:ext uri="{FF2B5EF4-FFF2-40B4-BE49-F238E27FC236}">
                <a16:creationId xmlns:a16="http://schemas.microsoft.com/office/drawing/2014/main" id="{97D20CF5-B5EE-4F9A-B99F-2FE9E7CC4B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63000" y="4324350"/>
            <a:ext cx="2286000" cy="2286000"/>
          </a:xfrm>
          <a:prstGeom prst="rect">
            <a:avLst/>
          </a:prstGeom>
        </p:spPr>
      </p:pic>
      <p:pic>
        <p:nvPicPr>
          <p:cNvPr id="12" name="Graphic 11" descr="Server">
            <a:extLst>
              <a:ext uri="{FF2B5EF4-FFF2-40B4-BE49-F238E27FC236}">
                <a16:creationId xmlns:a16="http://schemas.microsoft.com/office/drawing/2014/main" id="{9532BC56-D6F4-40D2-916A-2360152D85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8200" y="4292600"/>
            <a:ext cx="2413000" cy="2413000"/>
          </a:xfrm>
          <a:prstGeom prst="rect">
            <a:avLst/>
          </a:prstGeom>
        </p:spPr>
      </p:pic>
      <p:sp>
        <p:nvSpPr>
          <p:cNvPr id="17" name="Arrow: Striped Right 16">
            <a:extLst>
              <a:ext uri="{FF2B5EF4-FFF2-40B4-BE49-F238E27FC236}">
                <a16:creationId xmlns:a16="http://schemas.microsoft.com/office/drawing/2014/main" id="{8888EB1D-4E76-4D77-8D98-6B3ED149AF53}"/>
              </a:ext>
            </a:extLst>
          </p:cNvPr>
          <p:cNvSpPr/>
          <p:nvPr/>
        </p:nvSpPr>
        <p:spPr>
          <a:xfrm rot="10800000">
            <a:off x="4114800" y="5048248"/>
            <a:ext cx="4038600" cy="838201"/>
          </a:xfrm>
          <a:prstGeom prst="stripedRightArrow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496496-739A-4A26-AA67-84A25B692BA2}"/>
              </a:ext>
            </a:extLst>
          </p:cNvPr>
          <p:cNvSpPr txBox="1"/>
          <p:nvPr/>
        </p:nvSpPr>
        <p:spPr>
          <a:xfrm>
            <a:off x="482600" y="3957455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Server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0AE1830-F9D5-4140-9CEE-D5E5738B7347}"/>
              </a:ext>
            </a:extLst>
          </p:cNvPr>
          <p:cNvSpPr txBox="1"/>
          <p:nvPr/>
        </p:nvSpPr>
        <p:spPr>
          <a:xfrm>
            <a:off x="8343900" y="3950816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Client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48E1F9E-1C41-41EA-8B1A-7B30C2396A2A}"/>
              </a:ext>
            </a:extLst>
          </p:cNvPr>
          <p:cNvSpPr txBox="1"/>
          <p:nvPr/>
        </p:nvSpPr>
        <p:spPr>
          <a:xfrm>
            <a:off x="4610100" y="4710294"/>
            <a:ext cx="3543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Requesting connection…</a:t>
            </a:r>
          </a:p>
        </p:txBody>
      </p:sp>
    </p:spTree>
    <p:extLst>
      <p:ext uri="{BB962C8B-B14F-4D97-AF65-F5344CB8AC3E}">
        <p14:creationId xmlns:p14="http://schemas.microsoft.com/office/powerpoint/2010/main" val="320944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7" grpId="0" animBg="1"/>
      <p:bldP spid="2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7934</TotalTime>
  <Words>1003</Words>
  <Application>Microsoft Office PowerPoint</Application>
  <PresentationFormat>Widescreen</PresentationFormat>
  <Paragraphs>130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3</vt:lpstr>
      <vt:lpstr>Socket Communication</vt:lpstr>
      <vt:lpstr>TCP/IP</vt:lpstr>
      <vt:lpstr>Clients vs. servers</vt:lpstr>
      <vt:lpstr>Creating a server socket in Java</vt:lpstr>
      <vt:lpstr>Listening server</vt:lpstr>
      <vt:lpstr>Connecting to a listening server</vt:lpstr>
      <vt:lpstr>Port numbers</vt:lpstr>
      <vt:lpstr>Loopback IP address</vt:lpstr>
      <vt:lpstr>Using the sockets</vt:lpstr>
      <vt:lpstr>Socket for input</vt:lpstr>
      <vt:lpstr>Socket for output</vt:lpstr>
      <vt:lpstr>Text or binary data: You pick</vt:lpstr>
      <vt:lpstr>Server example</vt:lpstr>
      <vt:lpstr>Client example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1426</cp:revision>
  <dcterms:created xsi:type="dcterms:W3CDTF">2009-08-24T20:26:10Z</dcterms:created>
  <dcterms:modified xsi:type="dcterms:W3CDTF">2020-03-25T02:06:54Z</dcterms:modified>
</cp:coreProperties>
</file>